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s-AR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800CD22-BB5F-4448-8E8A-02B3C843D6D0}" type="datetimeFigureOut">
              <a:rPr lang="es-AR" smtClean="0"/>
              <a:t>13/05/2014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s-AR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4255A78-E5DB-49A2-B217-09EB9170B04D}" type="slidenum">
              <a:rPr lang="es-AR" smtClean="0"/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AR" dirty="0" smtClean="0"/>
              <a:t>Ingreso de copias de documentos</a:t>
            </a:r>
            <a:endParaRPr lang="es-AR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AR" dirty="0" smtClean="0"/>
              <a:t>Acordada 11/2014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7738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1043608" y="3068960"/>
            <a:ext cx="792088" cy="40073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91596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" y="-31010"/>
            <a:ext cx="9146558" cy="6889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31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261"/>
            <a:ext cx="9324528" cy="69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82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" y="8175"/>
            <a:ext cx="9138528" cy="6982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008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" y="0"/>
            <a:ext cx="9144178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26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4294967295"/>
          </p:nvPr>
        </p:nvSpPr>
        <p:spPr>
          <a:xfrm>
            <a:off x="971600" y="692696"/>
            <a:ext cx="7467600" cy="4873625"/>
          </a:xfrm>
        </p:spPr>
        <p:txBody>
          <a:bodyPr/>
          <a:lstStyle/>
          <a:p>
            <a:r>
              <a:rPr lang="es-AR" dirty="0" smtClean="0"/>
              <a:t>Presionada la tecla enviar, el escrito queda a disposición del Juzgado como “copias para agregar”.</a:t>
            </a:r>
          </a:p>
          <a:p>
            <a:r>
              <a:rPr lang="es-AR" dirty="0" smtClean="0"/>
              <a:t>Cuando el Juzgado agrega las copias y se firma el despacho, quedan disponibles para las siguientes funciones:</a:t>
            </a:r>
          </a:p>
          <a:p>
            <a:endParaRPr lang="es-AR" dirty="0" smtClean="0"/>
          </a:p>
          <a:p>
            <a:r>
              <a:rPr lang="es-AR" dirty="0" smtClean="0"/>
              <a:t>Visibilidad de las copias agregadas a través del nuevo servicio de consulta web en la causa.</a:t>
            </a:r>
          </a:p>
          <a:p>
            <a:r>
              <a:rPr lang="es-AR" smtClean="0"/>
              <a:t>Utilización de </a:t>
            </a:r>
            <a:r>
              <a:rPr lang="es-AR" dirty="0" smtClean="0"/>
              <a:t>las copias agregadas digitalmente  para acompañar a la notificación electrónica.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716526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5364088" y="1664804"/>
            <a:ext cx="1152128" cy="4680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013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2" y="0"/>
            <a:ext cx="914709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4139952" y="2132856"/>
            <a:ext cx="2088232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23582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0" y="0"/>
            <a:ext cx="9120630" cy="705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23370" y="2564903"/>
            <a:ext cx="2100358" cy="3450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67725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1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312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73"/>
            <a:ext cx="9144000" cy="691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54"/>
            <a:ext cx="9144000" cy="6982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7063324" y="2420887"/>
            <a:ext cx="792088" cy="36185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8208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54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8100392" y="5805264"/>
            <a:ext cx="1043608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24348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" y="0"/>
            <a:ext cx="91430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Elipse"/>
          <p:cNvSpPr/>
          <p:nvPr/>
        </p:nvSpPr>
        <p:spPr>
          <a:xfrm>
            <a:off x="7308304" y="2564904"/>
            <a:ext cx="864096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088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03"/>
            <a:ext cx="914400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53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</TotalTime>
  <Words>74</Words>
  <Application>Microsoft Office PowerPoint</Application>
  <PresentationFormat>Presentación en pantalla (4:3)</PresentationFormat>
  <Paragraphs>7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Mirador</vt:lpstr>
      <vt:lpstr>Ingreso de copias de documentos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Ingreso de copias de documentos</dc:title>
  <dc:creator>csjn</dc:creator>
  <cp:lastModifiedBy>csjn</cp:lastModifiedBy>
  <cp:revision>5</cp:revision>
  <dcterms:created xsi:type="dcterms:W3CDTF">2014-05-12T16:04:36Z</dcterms:created>
  <dcterms:modified xsi:type="dcterms:W3CDTF">2014-05-13T11:59:09Z</dcterms:modified>
</cp:coreProperties>
</file>